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48" r:id="rId1"/>
  </p:sldMasterIdLst>
  <p:notesMasterIdLst>
    <p:notesMasterId r:id="rId3"/>
  </p:notesMasterIdLst>
  <p:handoutMasterIdLst>
    <p:handoutMasterId r:id="rId4"/>
  </p:handoutMasterIdLst>
  <p:sldIdLst>
    <p:sldId id="1398" r:id="rId2"/>
  </p:sldIdLst>
  <p:sldSz cx="9144000" cy="6858000" type="screen4x3"/>
  <p:notesSz cx="6797675" cy="9928225"/>
  <p:defaultTextStyle>
    <a:defPPr>
      <a:defRPr lang="de-DE"/>
    </a:defPPr>
    <a:lvl1pPr algn="ctr" rtl="0" fontAlgn="base">
      <a:spcBef>
        <a:spcPct val="0"/>
      </a:spcBef>
      <a:spcAft>
        <a:spcPct val="0"/>
      </a:spcAft>
      <a:defRPr b="1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ctr" rtl="0" fontAlgn="base">
      <a:spcBef>
        <a:spcPct val="0"/>
      </a:spcBef>
      <a:spcAft>
        <a:spcPct val="0"/>
      </a:spcAft>
      <a:defRPr b="1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ctr" rtl="0" fontAlgn="base">
      <a:spcBef>
        <a:spcPct val="0"/>
      </a:spcBef>
      <a:spcAft>
        <a:spcPct val="0"/>
      </a:spcAft>
      <a:defRPr b="1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ctr" rtl="0" fontAlgn="base">
      <a:spcBef>
        <a:spcPct val="0"/>
      </a:spcBef>
      <a:spcAft>
        <a:spcPct val="0"/>
      </a:spcAft>
      <a:defRPr b="1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ctr" rtl="0" fontAlgn="base">
      <a:spcBef>
        <a:spcPct val="0"/>
      </a:spcBef>
      <a:spcAft>
        <a:spcPct val="0"/>
      </a:spcAft>
      <a:defRPr b="1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b="1"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b="1"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b="1"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b="1" kern="1200">
        <a:solidFill>
          <a:schemeClr val="tx1"/>
        </a:solidFill>
        <a:latin typeface="Arial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616">
          <p15:clr>
            <a:srgbClr val="A4A3A4"/>
          </p15:clr>
        </p15:guide>
        <p15:guide id="2" pos="385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3126">
          <p15:clr>
            <a:srgbClr val="A4A3A4"/>
          </p15:clr>
        </p15:guide>
        <p15:guide id="2" pos="2140">
          <p15:clr>
            <a:srgbClr val="A4A3A4"/>
          </p15:clr>
        </p15:guide>
      </p15:notes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0" name="Lennart Fries" initials="" lastIdx="1" clrIdx="0"/>
  <p:cmAuthor id="1" name="dosta" initials="d" lastIdx="2" clrIdx="1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C00000"/>
    <a:srgbClr val="A5E1FF"/>
    <a:srgbClr val="CCE0FF"/>
    <a:srgbClr val="008000"/>
    <a:srgbClr val="EFFFEF"/>
    <a:srgbClr val="CCFFCC"/>
    <a:srgbClr val="0000CC"/>
    <a:srgbClr val="F7FFF7"/>
    <a:srgbClr val="FFCC66"/>
    <a:srgbClr val="F3FFF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ittlere Formatvorlage 2 - Akz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BDBED569-4797-4DF1-A0F4-6AAB3CD982D8}" styleName="Helle Formatvorlage 3 - Akzent 5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5"/>
              </a:solidFill>
            </a:ln>
          </a:left>
          <a:right>
            <a:ln w="12700" cmpd="sng">
              <a:solidFill>
                <a:schemeClr val="accent5"/>
              </a:solidFill>
            </a:ln>
          </a:right>
          <a:top>
            <a:ln w="12700" cmpd="sng">
              <a:solidFill>
                <a:schemeClr val="accent5"/>
              </a:solidFill>
            </a:ln>
          </a:top>
          <a:bottom>
            <a:ln w="12700" cmpd="sng">
              <a:solidFill>
                <a:schemeClr val="accent5"/>
              </a:solidFill>
            </a:ln>
          </a:bottom>
          <a:insideH>
            <a:ln w="12700" cmpd="sng">
              <a:solidFill>
                <a:schemeClr val="accent5"/>
              </a:solidFill>
            </a:ln>
          </a:insideH>
          <a:insideV>
            <a:ln w="12700" cmpd="sng">
              <a:solidFill>
                <a:schemeClr val="accent5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5">
              <a:alpha val="20000"/>
            </a:schemeClr>
          </a:solidFill>
        </a:fill>
      </a:tcStyle>
    </a:band1H>
    <a:band1V>
      <a:tcStyle>
        <a:tcBdr/>
        <a:fill>
          <a:solidFill>
            <a:schemeClr val="accent5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5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5"/>
              </a:solidFill>
            </a:ln>
          </a:bottom>
        </a:tcBdr>
        <a:fill>
          <a:noFill/>
        </a:fill>
      </a:tcStyle>
    </a:firstRow>
  </a:tblStyle>
  <a:tblStyle styleId="{68D230F3-CF80-4859-8CE7-A43EE81993B5}" styleName="Helle Formatvorlage 1 - Akzent 6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6"/>
              </a:solidFill>
            </a:ln>
          </a:top>
          <a:bottom>
            <a:ln w="12700" cmpd="sng">
              <a:solidFill>
                <a:schemeClr val="accent6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6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6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6"/>
              </a:solidFill>
            </a:ln>
          </a:bottom>
        </a:tcBdr>
        <a:fill>
          <a:noFill/>
        </a:fill>
      </a:tcStyle>
    </a:firstRow>
  </a:tblStyle>
  <a:tblStyle styleId="{5940675A-B579-460E-94D1-54222C63F5DA}" styleName="Keine Formatvorlage, Tabellenraster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93296810-A885-4BE3-A3E7-6D5BEEA58F35}" styleName="Mittlere Formatvorlage 2 - Akzent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8882" autoAdjust="0"/>
    <p:restoredTop sz="93360" autoAdjust="0"/>
  </p:normalViewPr>
  <p:slideViewPr>
    <p:cSldViewPr snapToObjects="1">
      <p:cViewPr varScale="1">
        <p:scale>
          <a:sx n="114" d="100"/>
          <a:sy n="114" d="100"/>
        </p:scale>
        <p:origin x="1914" y="114"/>
      </p:cViewPr>
      <p:guideLst>
        <p:guide orient="horz" pos="1616"/>
        <p:guide pos="385"/>
      </p:guideLst>
    </p:cSldViewPr>
  </p:slideViewPr>
  <p:outlineViewPr>
    <p:cViewPr>
      <p:scale>
        <a:sx n="25" d="100"/>
        <a:sy n="25" d="100"/>
      </p:scale>
      <p:origin x="0" y="0"/>
    </p:cViewPr>
  </p:outlineViewPr>
  <p:notesTextViewPr>
    <p:cViewPr>
      <p:scale>
        <a:sx n="125" d="100"/>
        <a:sy n="125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napToObjects="1">
      <p:cViewPr varScale="1">
        <p:scale>
          <a:sx n="93" d="100"/>
          <a:sy n="93" d="100"/>
        </p:scale>
        <p:origin x="-3774" y="-102"/>
      </p:cViewPr>
      <p:guideLst>
        <p:guide orient="horz" pos="3126"/>
        <p:guide pos="2140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notesMaster" Target="notesMasters/notesMaster1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commentAuthors" Target="commentAuthors.xml"/><Relationship Id="rId4" Type="http://schemas.openxmlformats.org/officeDocument/2006/relationships/handoutMaster" Target="handoutMasters/handoutMaster1.xml"/><Relationship Id="rId9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926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7" y="9"/>
            <a:ext cx="2944645" cy="49665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5516" tIns="47758" rIns="95516" bIns="47758" numCol="1" anchor="t" anchorCtr="0" compatLnSpc="1">
            <a:prstTxWarp prst="textNoShape">
              <a:avLst/>
            </a:prstTxWarp>
          </a:bodyPr>
          <a:lstStyle>
            <a:lvl1pPr algn="l" defTabSz="955922">
              <a:defRPr sz="1300" b="0"/>
            </a:lvl1pPr>
          </a:lstStyle>
          <a:p>
            <a:endParaRPr lang="de-DE"/>
          </a:p>
        </p:txBody>
      </p:sp>
      <p:sp>
        <p:nvSpPr>
          <p:cNvPr id="139267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53039" y="9"/>
            <a:ext cx="2944645" cy="49665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5516" tIns="47758" rIns="95516" bIns="47758" numCol="1" anchor="t" anchorCtr="0" compatLnSpc="1">
            <a:prstTxWarp prst="textNoShape">
              <a:avLst/>
            </a:prstTxWarp>
          </a:bodyPr>
          <a:lstStyle>
            <a:lvl1pPr algn="r" defTabSz="955922">
              <a:defRPr sz="1300" b="0"/>
            </a:lvl1pPr>
          </a:lstStyle>
          <a:p>
            <a:endParaRPr lang="de-DE"/>
          </a:p>
        </p:txBody>
      </p:sp>
      <p:sp>
        <p:nvSpPr>
          <p:cNvPr id="139268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7" y="9431582"/>
            <a:ext cx="2944645" cy="49665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5516" tIns="47758" rIns="95516" bIns="47758" numCol="1" anchor="b" anchorCtr="0" compatLnSpc="1">
            <a:prstTxWarp prst="textNoShape">
              <a:avLst/>
            </a:prstTxWarp>
          </a:bodyPr>
          <a:lstStyle>
            <a:lvl1pPr algn="l" defTabSz="955922">
              <a:defRPr sz="1300" b="0"/>
            </a:lvl1pPr>
          </a:lstStyle>
          <a:p>
            <a:endParaRPr lang="de-DE"/>
          </a:p>
        </p:txBody>
      </p:sp>
      <p:sp>
        <p:nvSpPr>
          <p:cNvPr id="139269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53039" y="9431582"/>
            <a:ext cx="2944645" cy="49665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5516" tIns="47758" rIns="95516" bIns="47758" numCol="1" anchor="b" anchorCtr="0" compatLnSpc="1">
            <a:prstTxWarp prst="textNoShape">
              <a:avLst/>
            </a:prstTxWarp>
          </a:bodyPr>
          <a:lstStyle>
            <a:lvl1pPr algn="r" defTabSz="955922">
              <a:defRPr sz="1300" b="0"/>
            </a:lvl1pPr>
          </a:lstStyle>
          <a:p>
            <a:fld id="{25BCC424-B65F-4074-93CA-2C8E1A26AE0F}" type="slidenum">
              <a:rPr lang="de-DE"/>
              <a:pPr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928213458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625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7" y="9"/>
            <a:ext cx="2944645" cy="49665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5516" tIns="47758" rIns="95516" bIns="47758" numCol="1" anchor="t" anchorCtr="0" compatLnSpc="1">
            <a:prstTxWarp prst="textNoShape">
              <a:avLst/>
            </a:prstTxWarp>
          </a:bodyPr>
          <a:lstStyle>
            <a:lvl1pPr algn="l" defTabSz="955922">
              <a:defRPr sz="1300" b="0"/>
            </a:lvl1pPr>
          </a:lstStyle>
          <a:p>
            <a:endParaRPr lang="de-DE"/>
          </a:p>
        </p:txBody>
      </p:sp>
      <p:sp>
        <p:nvSpPr>
          <p:cNvPr id="96259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53039" y="9"/>
            <a:ext cx="2944645" cy="49665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5516" tIns="47758" rIns="95516" bIns="47758" numCol="1" anchor="t" anchorCtr="0" compatLnSpc="1">
            <a:prstTxWarp prst="textNoShape">
              <a:avLst/>
            </a:prstTxWarp>
          </a:bodyPr>
          <a:lstStyle>
            <a:lvl1pPr algn="r" defTabSz="955922">
              <a:defRPr sz="1300" b="0"/>
            </a:lvl1pPr>
          </a:lstStyle>
          <a:p>
            <a:endParaRPr lang="de-DE"/>
          </a:p>
        </p:txBody>
      </p:sp>
      <p:sp>
        <p:nvSpPr>
          <p:cNvPr id="96260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922338" y="746125"/>
            <a:ext cx="4959350" cy="3719513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  <a:ext uri="{53640926-AAD7-44D8-BBD7-CCE9431645EC}">
              <a14:shadowObscured xmlns:a14="http://schemas.microsoft.com/office/drawing/2010/main" val="1"/>
            </a:ext>
          </a:extLst>
        </p:spPr>
      </p:sp>
      <p:sp>
        <p:nvSpPr>
          <p:cNvPr id="96261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06788" y="4714192"/>
            <a:ext cx="4984107" cy="446826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5516" tIns="47758" rIns="95516" bIns="47758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de-DE"/>
              <a:t>Klicken Sie, um die Formate des Vorlagentextes zu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96262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7" y="9431582"/>
            <a:ext cx="2944645" cy="49665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5516" tIns="47758" rIns="95516" bIns="47758" numCol="1" anchor="b" anchorCtr="0" compatLnSpc="1">
            <a:prstTxWarp prst="textNoShape">
              <a:avLst/>
            </a:prstTxWarp>
          </a:bodyPr>
          <a:lstStyle>
            <a:lvl1pPr algn="l" defTabSz="955922">
              <a:defRPr sz="1300" b="0"/>
            </a:lvl1pPr>
          </a:lstStyle>
          <a:p>
            <a:endParaRPr lang="de-DE"/>
          </a:p>
        </p:txBody>
      </p:sp>
      <p:sp>
        <p:nvSpPr>
          <p:cNvPr id="96263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53039" y="9431582"/>
            <a:ext cx="2944645" cy="49665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5516" tIns="47758" rIns="95516" bIns="47758" numCol="1" anchor="b" anchorCtr="0" compatLnSpc="1">
            <a:prstTxWarp prst="textNoShape">
              <a:avLst/>
            </a:prstTxWarp>
          </a:bodyPr>
          <a:lstStyle>
            <a:lvl1pPr algn="r" defTabSz="955922">
              <a:defRPr sz="1300" b="0"/>
            </a:lvl1pPr>
          </a:lstStyle>
          <a:p>
            <a:fld id="{2A561BB7-784D-4E15-9107-933D5B111B15}" type="slidenum">
              <a:rPr lang="de-DE"/>
              <a:pPr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905075512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Arial" charset="0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Arial" charset="0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Arial" charset="0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Arial" charset="0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Arial" charset="0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Title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90470995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SubTitle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52388913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Empty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390917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EmptyTitelSub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84509471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6519702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>
  <p:cSld name="1_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20081583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39863503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64" r:id="rId2"/>
    <p:sldLayoutId id="2147483665" r:id="rId3"/>
    <p:sldLayoutId id="2147483663" r:id="rId4"/>
    <p:sldLayoutId id="2147483650" r:id="rId5"/>
    <p:sldLayoutId id="2147483666" r:id="rId6"/>
    <p:sldLayoutId id="2147483667" r:id="rId7"/>
  </p:sldLayoutIdLst>
  <p:hf hdr="0" ftr="0" dt="0"/>
  <p:txStyles>
    <p:titleStyle>
      <a:lvl1pPr algn="r" rtl="0" fontAlgn="base">
        <a:spcBef>
          <a:spcPct val="0"/>
        </a:spcBef>
        <a:spcAft>
          <a:spcPct val="0"/>
        </a:spcAft>
        <a:defRPr sz="1000">
          <a:solidFill>
            <a:schemeClr val="tx2"/>
          </a:solidFill>
          <a:latin typeface="+mj-lt"/>
          <a:ea typeface="+mj-ea"/>
          <a:cs typeface="+mj-cs"/>
        </a:defRPr>
      </a:lvl1pPr>
      <a:lvl2pPr algn="r" rtl="0" fontAlgn="base">
        <a:spcBef>
          <a:spcPct val="0"/>
        </a:spcBef>
        <a:spcAft>
          <a:spcPct val="0"/>
        </a:spcAft>
        <a:defRPr sz="1000">
          <a:solidFill>
            <a:schemeClr val="tx2"/>
          </a:solidFill>
          <a:latin typeface="Arial" charset="0"/>
        </a:defRPr>
      </a:lvl2pPr>
      <a:lvl3pPr algn="r" rtl="0" fontAlgn="base">
        <a:spcBef>
          <a:spcPct val="0"/>
        </a:spcBef>
        <a:spcAft>
          <a:spcPct val="0"/>
        </a:spcAft>
        <a:defRPr sz="1000">
          <a:solidFill>
            <a:schemeClr val="tx2"/>
          </a:solidFill>
          <a:latin typeface="Arial" charset="0"/>
        </a:defRPr>
      </a:lvl3pPr>
      <a:lvl4pPr algn="r" rtl="0" fontAlgn="base">
        <a:spcBef>
          <a:spcPct val="0"/>
        </a:spcBef>
        <a:spcAft>
          <a:spcPct val="0"/>
        </a:spcAft>
        <a:defRPr sz="1000">
          <a:solidFill>
            <a:schemeClr val="tx2"/>
          </a:solidFill>
          <a:latin typeface="Arial" charset="0"/>
        </a:defRPr>
      </a:lvl4pPr>
      <a:lvl5pPr algn="r" rtl="0" fontAlgn="base">
        <a:spcBef>
          <a:spcPct val="0"/>
        </a:spcBef>
        <a:spcAft>
          <a:spcPct val="0"/>
        </a:spcAft>
        <a:defRPr sz="1000">
          <a:solidFill>
            <a:schemeClr val="tx2"/>
          </a:solidFill>
          <a:latin typeface="Arial" charset="0"/>
        </a:defRPr>
      </a:lvl5pPr>
      <a:lvl6pPr marL="457200" algn="r" rtl="0" fontAlgn="base">
        <a:spcBef>
          <a:spcPct val="0"/>
        </a:spcBef>
        <a:spcAft>
          <a:spcPct val="0"/>
        </a:spcAft>
        <a:defRPr sz="1000">
          <a:solidFill>
            <a:schemeClr val="tx2"/>
          </a:solidFill>
          <a:latin typeface="Arial" charset="0"/>
        </a:defRPr>
      </a:lvl6pPr>
      <a:lvl7pPr marL="914400" algn="r" rtl="0" fontAlgn="base">
        <a:spcBef>
          <a:spcPct val="0"/>
        </a:spcBef>
        <a:spcAft>
          <a:spcPct val="0"/>
        </a:spcAft>
        <a:defRPr sz="1000">
          <a:solidFill>
            <a:schemeClr val="tx2"/>
          </a:solidFill>
          <a:latin typeface="Arial" charset="0"/>
        </a:defRPr>
      </a:lvl7pPr>
      <a:lvl8pPr marL="1371600" algn="r" rtl="0" fontAlgn="base">
        <a:spcBef>
          <a:spcPct val="0"/>
        </a:spcBef>
        <a:spcAft>
          <a:spcPct val="0"/>
        </a:spcAft>
        <a:defRPr sz="1000">
          <a:solidFill>
            <a:schemeClr val="tx2"/>
          </a:solidFill>
          <a:latin typeface="Arial" charset="0"/>
        </a:defRPr>
      </a:lvl8pPr>
      <a:lvl9pPr marL="1828800" algn="r" rtl="0" fontAlgn="base">
        <a:spcBef>
          <a:spcPct val="0"/>
        </a:spcBef>
        <a:spcAft>
          <a:spcPct val="0"/>
        </a:spcAft>
        <a:defRPr sz="1000">
          <a:solidFill>
            <a:schemeClr val="tx2"/>
          </a:solidFill>
          <a:latin typeface="Arial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7" name="Gerade Verbindung mit Pfeil 84"/>
          <p:cNvCxnSpPr>
            <a:stCxn id="36" idx="3"/>
            <a:endCxn id="84" idx="1"/>
          </p:cNvCxnSpPr>
          <p:nvPr/>
        </p:nvCxnSpPr>
        <p:spPr>
          <a:xfrm>
            <a:off x="5164566" y="3429000"/>
            <a:ext cx="1284576" cy="1889"/>
          </a:xfrm>
          <a:prstGeom prst="straightConnector1">
            <a:avLst/>
          </a:prstGeom>
          <a:ln w="28575">
            <a:solidFill>
              <a:schemeClr val="accent1"/>
            </a:solidFill>
            <a:tailEnd type="arrow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9" name="Gewinkelte Verbindung 97"/>
          <p:cNvCxnSpPr>
            <a:stCxn id="68" idx="3"/>
            <a:endCxn id="36" idx="0"/>
          </p:cNvCxnSpPr>
          <p:nvPr/>
        </p:nvCxnSpPr>
        <p:spPr>
          <a:xfrm>
            <a:off x="3558954" y="2217886"/>
            <a:ext cx="1013046" cy="437837"/>
          </a:xfrm>
          <a:prstGeom prst="bentConnector2">
            <a:avLst/>
          </a:prstGeom>
          <a:ln w="28575">
            <a:solidFill>
              <a:schemeClr val="accent1"/>
            </a:solidFill>
            <a:tailEnd type="arrow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grpSp>
        <p:nvGrpSpPr>
          <p:cNvPr id="34" name="Gruppieren 112"/>
          <p:cNvGrpSpPr/>
          <p:nvPr/>
        </p:nvGrpSpPr>
        <p:grpSpPr>
          <a:xfrm>
            <a:off x="3979434" y="2655723"/>
            <a:ext cx="1185132" cy="1546554"/>
            <a:chOff x="2123728" y="3212976"/>
            <a:chExt cx="936104" cy="1221582"/>
          </a:xfrm>
        </p:grpSpPr>
        <p:sp>
          <p:nvSpPr>
            <p:cNvPr id="36" name="Rechteck 99"/>
            <p:cNvSpPr/>
            <p:nvPr/>
          </p:nvSpPr>
          <p:spPr>
            <a:xfrm>
              <a:off x="2123728" y="3212976"/>
              <a:ext cx="936104" cy="1221582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bg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grpSp>
          <p:nvGrpSpPr>
            <p:cNvPr id="37" name="Gruppieren 56"/>
            <p:cNvGrpSpPr/>
            <p:nvPr/>
          </p:nvGrpSpPr>
          <p:grpSpPr>
            <a:xfrm>
              <a:off x="2123728" y="3212976"/>
              <a:ext cx="933450" cy="1221582"/>
              <a:chOff x="7740352" y="3573016"/>
              <a:chExt cx="933450" cy="1221582"/>
            </a:xfrm>
          </p:grpSpPr>
          <p:sp>
            <p:nvSpPr>
              <p:cNvPr id="38" name="Freihandform 57"/>
              <p:cNvSpPr/>
              <p:nvPr/>
            </p:nvSpPr>
            <p:spPr>
              <a:xfrm>
                <a:off x="7740352" y="3573016"/>
                <a:ext cx="933450" cy="1221582"/>
              </a:xfrm>
              <a:custGeom>
                <a:avLst/>
                <a:gdLst>
                  <a:gd name="connsiteX0" fmla="*/ 2381 w 933450"/>
                  <a:gd name="connsiteY0" fmla="*/ 0 h 1221582"/>
                  <a:gd name="connsiteX1" fmla="*/ 933450 w 933450"/>
                  <a:gd name="connsiteY1" fmla="*/ 0 h 1221582"/>
                  <a:gd name="connsiteX2" fmla="*/ 933450 w 933450"/>
                  <a:gd name="connsiteY2" fmla="*/ 790575 h 1221582"/>
                  <a:gd name="connsiteX3" fmla="*/ 469106 w 933450"/>
                  <a:gd name="connsiteY3" fmla="*/ 1221582 h 1221582"/>
                  <a:gd name="connsiteX4" fmla="*/ 0 w 933450"/>
                  <a:gd name="connsiteY4" fmla="*/ 792957 h 1221582"/>
                  <a:gd name="connsiteX5" fmla="*/ 2381 w 933450"/>
                  <a:gd name="connsiteY5" fmla="*/ 0 h 12215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933450" h="1221582">
                    <a:moveTo>
                      <a:pt x="2381" y="0"/>
                    </a:moveTo>
                    <a:lnTo>
                      <a:pt x="933450" y="0"/>
                    </a:lnTo>
                    <a:lnTo>
                      <a:pt x="933450" y="790575"/>
                    </a:lnTo>
                    <a:lnTo>
                      <a:pt x="469106" y="1221582"/>
                    </a:lnTo>
                    <a:lnTo>
                      <a:pt x="0" y="792957"/>
                    </a:lnTo>
                    <a:cubicBezTo>
                      <a:pt x="794" y="528638"/>
                      <a:pt x="1587" y="264319"/>
                      <a:pt x="2381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 dirty="0"/>
              </a:p>
            </p:txBody>
          </p:sp>
          <p:cxnSp>
            <p:nvCxnSpPr>
              <p:cNvPr id="39" name="Gerade Verbindung 58"/>
              <p:cNvCxnSpPr>
                <a:stCxn id="38" idx="0"/>
                <a:endCxn id="38" idx="2"/>
              </p:cNvCxnSpPr>
              <p:nvPr/>
            </p:nvCxnSpPr>
            <p:spPr>
              <a:xfrm>
                <a:off x="7742733" y="3573016"/>
                <a:ext cx="931069" cy="790575"/>
              </a:xfrm>
              <a:prstGeom prst="line">
                <a:avLst/>
              </a:prstGeom>
              <a:ln w="28575">
                <a:solidFill>
                  <a:schemeClr val="tx1"/>
                </a:solidFill>
                <a:prstDash val="lgDash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</p:grpSp>
      <p:grpSp>
        <p:nvGrpSpPr>
          <p:cNvPr id="87" name="Group 86"/>
          <p:cNvGrpSpPr/>
          <p:nvPr/>
        </p:nvGrpSpPr>
        <p:grpSpPr>
          <a:xfrm>
            <a:off x="2339912" y="1484784"/>
            <a:ext cx="1440000" cy="1056011"/>
            <a:chOff x="1250101" y="1436884"/>
            <a:chExt cx="1440000" cy="1056011"/>
          </a:xfrm>
        </p:grpSpPr>
        <p:sp>
          <p:nvSpPr>
            <p:cNvPr id="35" name="Rounded Rectangle 34"/>
            <p:cNvSpPr/>
            <p:nvPr/>
          </p:nvSpPr>
          <p:spPr>
            <a:xfrm>
              <a:off x="1250101" y="1436884"/>
              <a:ext cx="1440000" cy="410192"/>
            </a:xfrm>
            <a:prstGeom prst="roundRect">
              <a:avLst/>
            </a:prstGeom>
            <a:noFill/>
            <a:ln>
              <a:noFill/>
            </a:ln>
            <a:effectLst>
              <a:softEdge rad="63500"/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GB" dirty="0"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rPr>
                <a:t>Feed</a:t>
              </a:r>
            </a:p>
          </p:txBody>
        </p:sp>
        <p:sp>
          <p:nvSpPr>
            <p:cNvPr id="68" name="Pfeil nach rechts 45"/>
            <p:cNvSpPr/>
            <p:nvPr/>
          </p:nvSpPr>
          <p:spPr>
            <a:xfrm>
              <a:off x="1471059" y="1847076"/>
              <a:ext cx="998084" cy="645819"/>
            </a:xfrm>
            <a:prstGeom prst="rightArrow">
              <a:avLst/>
            </a:prstGeom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</p:grpSp>
      <p:grpSp>
        <p:nvGrpSpPr>
          <p:cNvPr id="88" name="Group 87"/>
          <p:cNvGrpSpPr/>
          <p:nvPr/>
        </p:nvGrpSpPr>
        <p:grpSpPr>
          <a:xfrm>
            <a:off x="6228184" y="2697013"/>
            <a:ext cx="1440000" cy="1056785"/>
            <a:chOff x="6295258" y="2599826"/>
            <a:chExt cx="1440000" cy="1056785"/>
          </a:xfrm>
        </p:grpSpPr>
        <p:sp>
          <p:nvSpPr>
            <p:cNvPr id="83" name="Rounded Rectangle 82"/>
            <p:cNvSpPr/>
            <p:nvPr/>
          </p:nvSpPr>
          <p:spPr>
            <a:xfrm>
              <a:off x="6295258" y="2599826"/>
              <a:ext cx="1440000" cy="410192"/>
            </a:xfrm>
            <a:prstGeom prst="roundRect">
              <a:avLst/>
            </a:prstGeom>
            <a:noFill/>
            <a:ln>
              <a:noFill/>
            </a:ln>
            <a:effectLst>
              <a:softEdge rad="63500"/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GB" dirty="0"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rPr>
                <a:t>Out coarse</a:t>
              </a:r>
            </a:p>
          </p:txBody>
        </p:sp>
        <p:sp>
          <p:nvSpPr>
            <p:cNvPr id="84" name="Pfeil nach rechts 45"/>
            <p:cNvSpPr/>
            <p:nvPr/>
          </p:nvSpPr>
          <p:spPr>
            <a:xfrm>
              <a:off x="6516216" y="3010792"/>
              <a:ext cx="998084" cy="645819"/>
            </a:xfrm>
            <a:prstGeom prst="rightArrow">
              <a:avLst/>
            </a:prstGeom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</p:grpSp>
      <p:grpSp>
        <p:nvGrpSpPr>
          <p:cNvPr id="89" name="Group 88"/>
          <p:cNvGrpSpPr/>
          <p:nvPr/>
        </p:nvGrpSpPr>
        <p:grpSpPr>
          <a:xfrm>
            <a:off x="6228184" y="3956391"/>
            <a:ext cx="1440000" cy="1056785"/>
            <a:chOff x="6311604" y="4366738"/>
            <a:chExt cx="1440000" cy="1056785"/>
          </a:xfrm>
        </p:grpSpPr>
        <p:sp>
          <p:nvSpPr>
            <p:cNvPr id="85" name="Rounded Rectangle 84"/>
            <p:cNvSpPr/>
            <p:nvPr/>
          </p:nvSpPr>
          <p:spPr>
            <a:xfrm>
              <a:off x="6311604" y="4366738"/>
              <a:ext cx="1440000" cy="410192"/>
            </a:xfrm>
            <a:prstGeom prst="roundRect">
              <a:avLst/>
            </a:prstGeom>
            <a:noFill/>
            <a:ln>
              <a:noFill/>
            </a:ln>
            <a:effectLst>
              <a:softEdge rad="63500"/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GB" dirty="0"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rPr>
                <a:t>Out fine</a:t>
              </a:r>
            </a:p>
          </p:txBody>
        </p:sp>
        <p:sp>
          <p:nvSpPr>
            <p:cNvPr id="86" name="Pfeil nach rechts 45"/>
            <p:cNvSpPr/>
            <p:nvPr/>
          </p:nvSpPr>
          <p:spPr>
            <a:xfrm>
              <a:off x="6532562" y="4777704"/>
              <a:ext cx="998084" cy="645819"/>
            </a:xfrm>
            <a:prstGeom prst="rightArrow">
              <a:avLst/>
            </a:prstGeom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</p:grpSp>
      <p:sp>
        <p:nvSpPr>
          <p:cNvPr id="90" name="Rounded Rectangle 89"/>
          <p:cNvSpPr/>
          <p:nvPr/>
        </p:nvSpPr>
        <p:spPr>
          <a:xfrm>
            <a:off x="4570320" y="2245531"/>
            <a:ext cx="1009792" cy="410192"/>
          </a:xfrm>
          <a:prstGeom prst="roundRect">
            <a:avLst/>
          </a:prstGeom>
          <a:noFill/>
          <a:ln>
            <a:noFill/>
          </a:ln>
          <a:effectLst>
            <a:softEdge rad="635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Screen</a:t>
            </a:r>
          </a:p>
        </p:txBody>
      </p:sp>
      <p:cxnSp>
        <p:nvCxnSpPr>
          <p:cNvPr id="95" name="Gewinkelte Verbindung 97"/>
          <p:cNvCxnSpPr>
            <a:stCxn id="36" idx="2"/>
            <a:endCxn id="86" idx="1"/>
          </p:cNvCxnSpPr>
          <p:nvPr/>
        </p:nvCxnSpPr>
        <p:spPr>
          <a:xfrm rot="16200000" flipH="1">
            <a:off x="5266576" y="3507701"/>
            <a:ext cx="487990" cy="1877142"/>
          </a:xfrm>
          <a:prstGeom prst="bentConnector2">
            <a:avLst/>
          </a:prstGeom>
          <a:ln w="28575">
            <a:solidFill>
              <a:schemeClr val="accent1"/>
            </a:solidFill>
            <a:tailEnd type="arrow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2" name="Rectangle 1">
            <a:extLst>
              <a:ext uri="{FF2B5EF4-FFF2-40B4-BE49-F238E27FC236}">
                <a16:creationId xmlns:a16="http://schemas.microsoft.com/office/drawing/2014/main" id="{8904F0EA-2349-4E17-8191-6E26455864EF}"/>
              </a:ext>
            </a:extLst>
          </p:cNvPr>
          <p:cNvSpPr/>
          <p:nvPr/>
        </p:nvSpPr>
        <p:spPr>
          <a:xfrm>
            <a:off x="3879590" y="1848553"/>
            <a:ext cx="389850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kern="0" dirty="0">
                <a:solidFill>
                  <a:schemeClr val="accent1"/>
                </a:solidFill>
              </a:rPr>
              <a:t>In</a:t>
            </a:r>
            <a:endParaRPr lang="en-US" dirty="0"/>
          </a:p>
        </p:txBody>
      </p:sp>
      <p:sp>
        <p:nvSpPr>
          <p:cNvPr id="3" name="Rectangle 2">
            <a:extLst>
              <a:ext uri="{FF2B5EF4-FFF2-40B4-BE49-F238E27FC236}">
                <a16:creationId xmlns:a16="http://schemas.microsoft.com/office/drawing/2014/main" id="{46B5842B-2B85-440C-9E41-8F4CF6FC6983}"/>
              </a:ext>
            </a:extLst>
          </p:cNvPr>
          <p:cNvSpPr/>
          <p:nvPr/>
        </p:nvSpPr>
        <p:spPr>
          <a:xfrm>
            <a:off x="5292080" y="3057778"/>
            <a:ext cx="966931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kern="0" dirty="0">
                <a:solidFill>
                  <a:schemeClr val="accent1"/>
                </a:solidFill>
              </a:rPr>
              <a:t>Coarse</a:t>
            </a:r>
            <a:endParaRPr lang="en-US" dirty="0"/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DF9778BD-3A3D-4A02-8335-53FAA4F9ADF2}"/>
              </a:ext>
            </a:extLst>
          </p:cNvPr>
          <p:cNvSpPr/>
          <p:nvPr/>
        </p:nvSpPr>
        <p:spPr>
          <a:xfrm>
            <a:off x="5445968" y="4320936"/>
            <a:ext cx="659155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kern="0" dirty="0">
                <a:solidFill>
                  <a:schemeClr val="accent1"/>
                </a:solidFill>
              </a:rPr>
              <a:t>Fine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38086403"/>
      </p:ext>
    </p:extLst>
  </p:cSld>
  <p:clrMapOvr>
    <a:masterClrMapping/>
  </p:clrMapOvr>
</p:sld>
</file>

<file path=ppt/theme/theme1.xml><?xml version="1.0" encoding="utf-8"?>
<a:theme xmlns:a="http://schemas.openxmlformats.org/drawingml/2006/main" name="Standarddesig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 Classic">
      <a:majorFont>
        <a:latin typeface="Arial"/>
        <a:ea typeface=""/>
        <a:cs typeface=""/>
        <a:font script="Jpan" typeface="ＭＳ Ｐゴシック"/>
        <a:font script="Hang" typeface="돋움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Times New Roman"/>
        <a:ea typeface=""/>
        <a:cs typeface=""/>
        <a:font script="Jpan" typeface="ＭＳ Ｐ明朝"/>
        <a:font script="Hang" typeface="바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none" lIns="91440" tIns="45720" rIns="91440" bIns="45720" numCol="1" anchor="ctr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de-DE" sz="1800" b="1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none" lIns="91440" tIns="45720" rIns="91440" bIns="45720" numCol="1" anchor="ctr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de-DE" sz="1800" b="1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lnDef>
  </a:objectDefaults>
  <a:extraClrSchemeLst>
    <a:extraClrScheme>
      <a:clrScheme name="Standarddesign 1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andarddesign 2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andarddesign 3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andarddesign 4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andarddesign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andarddesign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andarddesign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Larissa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Larissa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9</Words>
  <Application>Microsoft Office PowerPoint</Application>
  <PresentationFormat>On-screen Show (4:3)</PresentationFormat>
  <Paragraphs>7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Times New Roman</vt:lpstr>
      <vt:lpstr>Standarddesign</vt:lpstr>
      <vt:lpstr>PowerPoint Presentation</vt:lpstr>
    </vt:vector>
  </TitlesOfParts>
  <Company>Solids Process Engineering Faculty (TUHH)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Dyssol: Get started</dc:title>
  <dc:creator>Vasyl Skorych</dc:creator>
  <cp:lastModifiedBy>Vasyl Skorych</cp:lastModifiedBy>
  <cp:revision>3501</cp:revision>
  <cp:lastPrinted>2016-02-25T08:24:11Z</cp:lastPrinted>
  <dcterms:created xsi:type="dcterms:W3CDTF">2004-03-12T14:31:10Z</dcterms:created>
  <dcterms:modified xsi:type="dcterms:W3CDTF">2022-08-20T20:17:06Z</dcterms:modified>
</cp:coreProperties>
</file>